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58312-A1F7-375A-683D-CBE518D9D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D56588-4942-5B37-43A5-02847C53A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9F7AA5-D396-DDA3-6D5A-073EFC2E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FBB259-A5F5-0062-EB8D-87B6654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D55B06-13EC-5E84-D6F6-BF7555B6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19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29269-5AC7-03A3-0FA1-30BB45D6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81FA83-A830-B60B-6FF1-D30E52C39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34D253-9EC1-653E-B55D-ABC48630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E85042-DDFE-2780-7FCA-9F817296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16B903-1819-74E2-FB8E-64FCA49D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72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9AC59D7-7C18-F19E-EFE4-AC6C13A13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141427-1949-49A9-EBCB-68633D756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A6F72-9546-5488-F76C-4440D3EA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A3BBE8-8468-F186-B817-1E46FC82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D46DD4-A9AB-FF74-8493-46115EF0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59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FCCE5-71B5-BFD6-D20E-27405B0C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72B1D3-57E9-0CE2-7E6B-F284EBB27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2E5CC-08E9-5D52-7F63-ADA8BF1C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AB44AA-7FA4-1AD3-F101-CA78368B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5D3A52-4C0D-493D-522E-DCA6DBF0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8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48D03-BFA1-4A35-117D-7D4B3B7A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A01103-0C2E-0BAD-1676-876DA847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6BE2A2-23AA-027A-3669-6B110B06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B23700-0A90-33F4-AD9A-642D7D08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040639-DE16-99B7-0A9B-806D889E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68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BBC24-6ECC-EF8C-0A21-20D9C199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74F365-1E27-DD6A-59B3-4931B528B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01A70A-72A7-E506-B0AD-2AF1E4BEE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2B4B39-86F3-D3AA-4C4A-47955C25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5589FF-A83B-3C84-D735-7A3FF7A1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ACB0B2-C3E5-9C10-D9EB-2394C7A4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46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77D36-370E-B166-AEE5-F229BE3E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A24F52-AA63-A4A2-00BB-6A178CDC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9802DA-28CC-C2DB-13E7-593161A03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99E536-F035-20EE-A349-41B1E9443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612140-EC28-00FE-AAB1-1ACD780A8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9266FC-AB4F-A34D-2F3B-E9287AA5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33DC45-8825-FFBE-9233-E3981B1D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F6BAF2-CE36-C6F3-5668-AE4E30DF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74E9E-A1D2-8A84-C98D-4779A172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1BBFFA-B03E-47D9-085A-55BCCB0B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A155F2-75E3-E004-6B31-3F858340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3DDD35-BF70-83C1-E70D-9A73C41F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60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ECF4DE-FAAC-79A1-6DA3-E7BCEE96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22FEE5B-FE16-678F-AAB1-1A4D9F81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689F41-DDC0-DE19-C774-02F3E526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38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CB214-45D1-1912-5FDF-5497C226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DB6521-DF9A-DC79-514F-CCE99FE0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799884-80A5-CFC8-1E24-2B47B91F3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85DEED-6521-B83F-D357-CAEC9575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189547-7F23-A82A-11CD-DF251799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C26517-5543-D132-3DCA-8DB8C088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98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C6BB0-D836-42D1-788F-D6A88806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85E14F-39BD-8A1D-43A1-C3B69C8CC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9929EC-615B-8756-9394-6D3F46EEF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EA188E-FCE8-B758-5C8B-AF2EE667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848D59-A02C-AF1C-AA2E-DBFC3788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24E5FE-7D1D-E2BA-B78E-CF2F123E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11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4475DE-3BEB-EE1C-00E5-5E031BD8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6ABE35-014D-9C39-DAA1-238B36586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567CF8-4426-5311-79DF-2E788A7A0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2A8B-98AF-9940-8027-C044A394B63A}" type="datetimeFigureOut">
              <a:rPr lang="nl-NL" smtClean="0"/>
              <a:t>09-01-2023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C91531-71A3-CC70-8241-74EAB1AC4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243951-1E3A-8BF1-51A2-09AC31B79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F09C-E4DF-A541-900D-D044B9AB39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37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A8A81AA-776E-A770-C75F-5A6EEBA08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65" y="438665"/>
            <a:ext cx="5980670" cy="598067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F04B3BC-D12E-808B-BF9C-E390943C7553}"/>
              </a:ext>
            </a:extLst>
          </p:cNvPr>
          <p:cNvSpPr txBox="1"/>
          <p:nvPr/>
        </p:nvSpPr>
        <p:spPr>
          <a:xfrm>
            <a:off x="4287795" y="3818238"/>
            <a:ext cx="370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weet jij van teken?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40103BE-0C72-D4DF-1A4D-98111EFA3D1E}"/>
              </a:ext>
            </a:extLst>
          </p:cNvPr>
          <p:cNvSpPr txBox="1"/>
          <p:nvPr/>
        </p:nvSpPr>
        <p:spPr>
          <a:xfrm>
            <a:off x="3816626" y="5287617"/>
            <a:ext cx="45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434"/>
                </a:solidFill>
              </a:rPr>
              <a:t>Jouw naam</a:t>
            </a:r>
          </a:p>
        </p:txBody>
      </p:sp>
      <p:pic>
        <p:nvPicPr>
          <p:cNvPr id="5" name="Afbeelding 4" descr="Afbeelding met geleedpotige&#10;&#10;Automatisch gegenereerde beschrijving">
            <a:extLst>
              <a:ext uri="{FF2B5EF4-FFF2-40B4-BE49-F238E27FC236}">
                <a16:creationId xmlns:a16="http://schemas.microsoft.com/office/drawing/2014/main" id="{5D982262-F76F-9041-EAB6-762098C67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178" y="4619335"/>
            <a:ext cx="16482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uiten&#10;&#10;Automatisch gegenereerde beschrijving">
            <a:extLst>
              <a:ext uri="{FF2B5EF4-FFF2-40B4-BE49-F238E27FC236}">
                <a16:creationId xmlns:a16="http://schemas.microsoft.com/office/drawing/2014/main" id="{2CEE018A-6965-2D6F-77DD-29D3A526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5599"/>
            <a:ext cx="12192000" cy="269240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6B81D0E-8F06-D1DC-AE1C-6455A060031E}"/>
              </a:ext>
            </a:extLst>
          </p:cNvPr>
          <p:cNvSpPr txBox="1"/>
          <p:nvPr/>
        </p:nvSpPr>
        <p:spPr>
          <a:xfrm>
            <a:off x="753762" y="654908"/>
            <a:ext cx="10614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leven teken?</a:t>
            </a:r>
          </a:p>
          <a:p>
            <a:endParaRPr lang="nl-NL" sz="2800" dirty="0">
              <a:solidFill>
                <a:srgbClr val="00443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de grond, hoog (</a:t>
            </a:r>
            <a:r>
              <a:rPr lang="nl-NL" sz="2000" dirty="0" err="1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ongemaaid</a:t>
            </a:r>
            <a:r>
              <a:rPr lang="nl-NL" sz="2000" dirty="0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gras, plantjes, struikjes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duinen, tuinen en bos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schaduw en waar het vochtig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Wachten tot een “gastheer” voorbij komt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44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teek komt nooit hoger dan 1,5 meter</a:t>
            </a:r>
          </a:p>
        </p:txBody>
      </p:sp>
    </p:spTree>
    <p:extLst>
      <p:ext uri="{BB962C8B-B14F-4D97-AF65-F5344CB8AC3E}">
        <p14:creationId xmlns:p14="http://schemas.microsoft.com/office/powerpoint/2010/main" val="392298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C.pptx" id="{D29337A9-9E40-D641-96FC-E7D55ED3F857}" vid="{9F76EA5D-504C-044E-BE11-0E40B23336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55</Words>
  <Application>Microsoft Macintosh PowerPoint</Application>
  <PresentationFormat>Breedbeeld</PresentationFormat>
  <Paragraphs>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Office-thema 2013 - 2022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Bea Werner</dc:creator>
  <cp:lastModifiedBy>Bea Werner</cp:lastModifiedBy>
  <cp:revision>2</cp:revision>
  <dcterms:created xsi:type="dcterms:W3CDTF">2023-01-01T17:11:56Z</dcterms:created>
  <dcterms:modified xsi:type="dcterms:W3CDTF">2023-01-09T18:24:57Z</dcterms:modified>
</cp:coreProperties>
</file>