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97D9"/>
    <a:srgbClr val="3F5059"/>
    <a:srgbClr val="5CB6E5"/>
    <a:srgbClr val="C8D8D0"/>
    <a:srgbClr val="B8C8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48"/>
    <p:restoredTop sz="96327"/>
  </p:normalViewPr>
  <p:slideViewPr>
    <p:cSldViewPr snapToGrid="0">
      <p:cViewPr varScale="1">
        <p:scale>
          <a:sx n="128" d="100"/>
          <a:sy n="128" d="100"/>
        </p:scale>
        <p:origin x="248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474F39-C95B-4E41-7545-19804AA90A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162628E-781B-4D32-2E89-99CEE5BA51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3123CEF-DD73-D6D5-6F58-0F33E7C32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5ECC2-2188-2048-BC71-9F8D1F516C4D}" type="datetimeFigureOut">
              <a:rPr lang="nl-NL" smtClean="0"/>
              <a:t>09-01-2023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3F797EB-3AF7-A914-726F-154C24FA7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24D9272-DCF4-243A-D9C9-A3BA0323F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3126E-0880-894B-A9ED-F84AB5336A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760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D6D133-FA4B-EEF1-E1CC-C304CFA06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24D7F35-481F-5108-9A46-7D807D1F9A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7924A2A-E32B-2E95-B3DF-6D304FDFD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5ECC2-2188-2048-BC71-9F8D1F516C4D}" type="datetimeFigureOut">
              <a:rPr lang="nl-NL" smtClean="0"/>
              <a:t>09-01-2023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AAF6659-D33D-A6B2-88C5-C5DDEFFC6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432591A-85DD-0D72-1312-A1A5664A5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3126E-0880-894B-A9ED-F84AB5336A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1183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61961A7-DA25-29FD-FAA8-899D535CAD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05A47D2-DA0F-756C-049D-3A3F981AAF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2E5634E-761F-7733-C141-E626D9981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5ECC2-2188-2048-BC71-9F8D1F516C4D}" type="datetimeFigureOut">
              <a:rPr lang="nl-NL" smtClean="0"/>
              <a:t>09-01-2023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EBF60FE-7399-58BA-1498-E61204DB5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8721FDB-797D-0CF0-18F6-18034D0DF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3126E-0880-894B-A9ED-F84AB5336A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9864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71867C-D333-183D-FEAE-6E5EF0DEB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EB03DCC-D4CE-9BCA-9173-A9CEF025A0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97B1F6D-F7A3-D1ED-CA0B-AF056F821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5ECC2-2188-2048-BC71-9F8D1F516C4D}" type="datetimeFigureOut">
              <a:rPr lang="nl-NL" smtClean="0"/>
              <a:t>09-01-2023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2DB0737-AB28-6241-1698-6215C7166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5D5B4DD-D841-6A0F-8C2C-6464D1B47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3126E-0880-894B-A9ED-F84AB5336A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0164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5F44C9-2655-1512-2B30-41433EF5B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57F5809-7E6D-CD09-58BA-A0DE014BC4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FD6A950-7906-A11C-EE77-86EBD9BBC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5ECC2-2188-2048-BC71-9F8D1F516C4D}" type="datetimeFigureOut">
              <a:rPr lang="nl-NL" smtClean="0"/>
              <a:t>09-01-2023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99F2C8F-231E-DA11-4289-282444FBA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C58F2AD-FCF6-59E8-169D-5622A0BAB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3126E-0880-894B-A9ED-F84AB5336A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7256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5B1434-7BD6-287C-CD15-539FD2FA0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C3F0E6E-2389-0E65-F0E9-7D432DF2FF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9D29DAB-EA8E-FBB7-6137-EF22B49CBE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BEB91FF-412F-C3FD-106D-473075CF9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5ECC2-2188-2048-BC71-9F8D1F516C4D}" type="datetimeFigureOut">
              <a:rPr lang="nl-NL" smtClean="0"/>
              <a:t>09-01-2023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4BC0493-D06B-61ED-D676-02D8EFD6A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098F13E-79E2-E62F-84C5-74EC438B7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3126E-0880-894B-A9ED-F84AB5336A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4736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13BF89-EFCF-C5D8-61DA-7BA5D8878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EA47CCF-AB1E-14EA-2AE9-E3142CED7F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85AA4ED-FDC5-FB93-281E-BE174490C6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17F515C1-7D59-5FC0-716A-29FEDE6526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B05A3DA-34E5-9D3C-1512-CB95A1AD8D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C4BE4A0E-99BF-6E43-CA7F-DF27C6BD8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5ECC2-2188-2048-BC71-9F8D1F516C4D}" type="datetimeFigureOut">
              <a:rPr lang="nl-NL" smtClean="0"/>
              <a:t>09-01-2023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9DEBF82F-298F-1D65-F2D8-7A217D64C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FF22D01-C670-65F7-9490-CE33D785E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3126E-0880-894B-A9ED-F84AB5336A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4580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B85D6E-D85C-6CEF-74B4-D5679C4A2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EA94D14-DC68-7FF2-F347-553F30018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5ECC2-2188-2048-BC71-9F8D1F516C4D}" type="datetimeFigureOut">
              <a:rPr lang="nl-NL" smtClean="0"/>
              <a:t>09-01-2023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DEDC505-A0A0-DC6B-8F6F-A214A42A7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D38E157-BCBE-133B-8062-3EE5C59B4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3126E-0880-894B-A9ED-F84AB5336A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5871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F161F2A1-641A-E412-DC2C-C0A358D33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5ECC2-2188-2048-BC71-9F8D1F516C4D}" type="datetimeFigureOut">
              <a:rPr lang="nl-NL" smtClean="0"/>
              <a:t>09-01-2023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EA899EB-9C7D-E56D-5F0B-140100DF1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22D2820-36B4-8807-895F-9FFC41613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3126E-0880-894B-A9ED-F84AB5336A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4772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BB1535-3382-1A7F-79CA-F4FF80FBA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DAA016A-418C-5D2F-86DE-B5CFD89BF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4D6889F-048A-8EE7-FB7D-C2970BB583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1C56911-7461-3F8C-8DEE-CED171F37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5ECC2-2188-2048-BC71-9F8D1F516C4D}" type="datetimeFigureOut">
              <a:rPr lang="nl-NL" smtClean="0"/>
              <a:t>09-01-2023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B9836CE-2DE3-DA54-5439-949421213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B63E8F5-EB7B-439C-8EA2-88F86C74E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3126E-0880-894B-A9ED-F84AB5336A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5268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288ADA-6FB5-00E8-E67C-12CA52E49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3B37F72-E47B-3FE2-29C5-456534AC94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BE2AAB6-9A8E-8DD9-673B-DBE0AD7213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5858D89-8AC2-E47A-8F5E-4770718A3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5ECC2-2188-2048-BC71-9F8D1F516C4D}" type="datetimeFigureOut">
              <a:rPr lang="nl-NL" smtClean="0"/>
              <a:t>09-01-2023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5E69784-73C3-0226-425A-EE3E988EE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89983CD-0B0B-4ADD-EC01-D5D481ED5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3126E-0880-894B-A9ED-F84AB5336A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10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6B977CA-E5B2-3E21-F98C-16DF0FD26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747E1EA-D445-771B-EE44-3A21DEB3F2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21A1D6B-ED2F-C2D8-9D9E-FAD947A061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5ECC2-2188-2048-BC71-9F8D1F516C4D}" type="datetimeFigureOut">
              <a:rPr lang="nl-NL" smtClean="0"/>
              <a:t>09-01-2023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2BF15D3-582C-CB8F-64BD-D94B25944F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A885AD6-1D8D-DD69-CBFC-F8AD4AF45A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3126E-0880-894B-A9ED-F84AB5336A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91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0">
            <a:extLst>
              <a:ext uri="{FF2B5EF4-FFF2-40B4-BE49-F238E27FC236}">
                <a16:creationId xmlns:a16="http://schemas.microsoft.com/office/drawing/2014/main" id="{7751E702-5A7A-EC47-8B61-8F4087F03A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749501"/>
            <a:ext cx="12192000" cy="2108499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38E25D30-CEFC-460B-1409-FD957C2FD4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>
                <a:solidFill>
                  <a:srgbClr val="B8C8C8"/>
                </a:solidFill>
              </a:rPr>
              <a:t>Pas op voor de teek!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D24533D-3F96-13CB-08A1-E177EF5B16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>
                <a:solidFill>
                  <a:srgbClr val="C8D8D0"/>
                </a:solidFill>
              </a:rPr>
              <a:t>Jouw naam</a:t>
            </a:r>
          </a:p>
        </p:txBody>
      </p:sp>
      <p:pic>
        <p:nvPicPr>
          <p:cNvPr id="13" name="Afbeelding 12" descr="Afbeelding met tekst, geleedpotige, ongewerveld&#10;&#10;Automatisch gegenereerde beschrijving">
            <a:extLst>
              <a:ext uri="{FF2B5EF4-FFF2-40B4-BE49-F238E27FC236}">
                <a16:creationId xmlns:a16="http://schemas.microsoft.com/office/drawing/2014/main" id="{A98EDEE2-A618-AD66-EA5D-B49568C06B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4194" y="791472"/>
            <a:ext cx="1264851" cy="1099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795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45 0.03148 L -0.02045 0.03148 C -0.02292 0.03426 -0.02513 0.03773 -0.02761 0.04028 C -0.03021 0.04306 -0.03295 0.0456 -0.03568 0.04769 C -0.03737 0.04884 -0.0392 0.04954 -0.04076 0.05116 C -0.04232 0.05255 -0.04349 0.05486 -0.0448 0.05648 C -0.04584 0.05787 -0.04701 0.0588 -0.04792 0.06019 C -0.05 0.06366 -0.05235 0.06667 -0.05391 0.07107 C -0.05925 0.08496 -0.05651 0.07847 -0.06211 0.09074 C -0.06537 0.10834 -0.06016 0.08125 -0.06511 0.10347 C -0.06641 0.10949 -0.06654 0.11505 -0.06914 0.11968 C -0.07006 0.12107 -0.07123 0.12199 -0.07214 0.12315 C -0.07357 0.125 -0.07474 0.12732 -0.07631 0.12871 C -0.07956 0.13148 -0.08334 0.13218 -0.08633 0.13588 C -0.08842 0.1382 -0.09076 0.14005 -0.09245 0.14306 C -0.09454 0.14676 -0.09623 0.15093 -0.09857 0.15394 C -0.10235 0.1588 -0.1099 0.16806 -0.11276 0.17546 L -0.11472 0.18102 C -0.11446 0.18681 -0.11433 0.19306 -0.11381 0.19884 C -0.11342 0.20255 -0.11237 0.20602 -0.11172 0.20972 L -0.11068 0.21505 C -0.11042 0.22176 -0.11003 0.22847 -0.10964 0.23496 C -0.10964 0.23611 -0.10912 0.2507 -0.10769 0.25486 C -0.10586 0.25996 -0.10157 0.26921 -0.10157 0.26921 C -0.10131 0.27107 -0.10105 0.27292 -0.10053 0.27454 C -0.1 0.27662 -0.09909 0.27801 -0.09857 0.28009 C -0.09467 0.2963 -0.10066 0.27894 -0.09545 0.29259 C -0.09232 0.31505 -0.09636 0.28704 -0.09349 0.30533 C -0.0931 0.30764 -0.09284 0.30996 -0.09245 0.3125 C -0.09284 0.32685 -0.09284 0.34121 -0.09349 0.35556 C -0.09362 0.3581 -0.09414 0.36042 -0.09454 0.36296 C -0.09493 0.36597 -0.09493 0.36898 -0.09545 0.37199 C -0.09597 0.37454 -0.09701 0.37662 -0.09753 0.37917 C -0.09922 0.38773 -0.0987 0.39352 -0.10157 0.4007 C -0.10248 0.40278 -0.10326 0.40509 -0.10469 0.40602 C -0.10782 0.40834 -0.11133 0.40972 -0.11472 0.40972 L -0.18464 0.41158 C -0.20625 0.41783 -0.19271 0.41482 -0.22526 0.4169 C -0.22631 0.41759 -0.22735 0.41759 -0.22826 0.41875 C -0.23256 0.42384 -0.23138 0.42778 -0.23542 0.43496 C -0.23633 0.43681 -0.2375 0.43843 -0.23842 0.44028 C -0.23985 0.44375 -0.24245 0.45116 -0.24245 0.45116 L -0.26784 0.44931 C -0.2836 0.44792 -0.27722 0.44746 -0.29414 0.44398 C -0.30326 0.44213 -0.31719 0.44121 -0.32553 0.44028 C -0.32995 0.44097 -0.33438 0.44074 -0.33881 0.44213 C -0.34141 0.44306 -0.34428 0.44746 -0.34584 0.45116 C -0.3474 0.45463 -0.34857 0.45834 -0.34987 0.46204 L -0.35196 0.46736 C -0.35261 0.46921 -0.35352 0.47084 -0.35391 0.47269 L -0.35495 0.47824 C -0.35469 0.48079 -0.35287 0.48935 -0.35495 0.49259 C -0.3586 0.49815 -0.36276 0.49884 -0.36706 0.49977 C -0.37019 0.50046 -0.37318 0.50139 -0.37631 0.50162 C -0.38529 0.50255 -0.43112 0.50486 -0.43803 0.50509 C -0.44115 0.50579 -0.44414 0.50648 -0.44714 0.50695 C -0.45157 0.50764 -0.45599 0.50787 -0.46042 0.5088 C -0.46172 0.50903 -0.46303 0.50996 -0.46446 0.51065 C -0.4668 0.51181 -0.46914 0.51296 -0.47149 0.51412 C -0.47253 0.51551 -0.4737 0.51621 -0.47461 0.51783 C -0.47657 0.5213 -0.47683 0.52431 -0.47761 0.52871 C -0.47839 0.53889 -0.47826 0.54005 -0.47956 0.54838 C -0.47995 0.55023 -0.48008 0.55232 -0.4806 0.55394 C -0.48178 0.55718 -0.48321 0.55996 -0.48464 0.56296 C -0.48659 0.56667 -0.49076 0.57361 -0.49076 0.57361 C -0.50612 0.5669 -0.4961 0.56991 -0.52123 0.57176 C -0.53034 0.575 -0.55261 0.58171 -0.56172 0.5882 L -0.5668 0.59167 C -0.57383 0.61042 -0.56263 0.58241 -0.57292 0.6007 C -0.57357 0.60209 -0.57084 0.59931 -0.5698 0.59884 C -0.55391 0.59236 -0.56524 0.59861 -0.55365 0.59167 C -0.55456 0.59352 -0.55586 0.59491 -0.55664 0.59699 C -0.55756 0.59931 -0.55769 0.60232 -0.55873 0.6044 C -0.56342 0.61459 -0.5642 0.61505 -0.56875 0.6206 C -0.57383 0.6338 -0.57331 0.62709 -0.57188 0.64028 C -0.57292 0.64213 -0.57383 0.64421 -0.57487 0.64584 C -0.57579 0.64722 -0.57683 0.64838 -0.57787 0.64931 C -0.58151 0.65301 -0.58386 0.6544 -0.58803 0.65648 C -0.59688 0.66111 -0.59584 0.66019 -0.60534 0.66204 L -0.61342 0.66551 C -0.61641 0.6669 -0.61954 0.66759 -0.62253 0.66921 C -0.62422 0.67014 -0.62592 0.67176 -0.62761 0.67269 C -0.63711 0.67847 -0.62683 0.67107 -0.63464 0.67639 C -0.63633 0.67755 -0.63803 0.67894 -0.63972 0.67986 C -0.64362 0.68218 -0.64349 0.68102 -0.64688 0.68357 C -0.65118 0.68681 -0.65105 0.6875 -0.65495 0.69259 C -0.65534 0.69491 -0.65547 0.69746 -0.65599 0.69977 C -0.6573 0.70533 -0.65886 0.70602 -0.66107 0.71065 C -0.66185 0.71227 -0.66211 0.71482 -0.66303 0.71597 C -0.6655 0.71898 -0.66836 0.72153 -0.67123 0.72315 C -0.67214 0.72384 -0.67331 0.72408 -0.67422 0.725 C -0.67631 0.72709 -0.67826 0.72986 -0.68034 0.73218 L -0.68334 0.73588 C -0.68438 0.73704 -0.6875 0.74005 -0.68633 0.73935 L -0.68334 0.73773 L -0.69037 0.73773 L -0.68034 0.73773 L -0.84948 0.8044 L -0.67318 0.73033 L -0.83438 0.79537 " pathEditMode="relative" ptsTypes="AAAAAAAAAAAAAAAAAAAAAAAAAAAAAAAAAAAAAAAAAAAAAAAAAAAAAAAAAAAAAAAAAAAAAAAAAAAAAAAAAAAAAAAAAAAAAAAAAAAA">
                                      <p:cBhvr>
                                        <p:cTn id="6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4AFAF19F-5C40-D8E9-9F1B-639F9C513A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2341" y="-268588"/>
            <a:ext cx="11847315" cy="2211860"/>
          </a:xfr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9D9663BF-F09B-13AA-2440-647162D208C8}"/>
              </a:ext>
            </a:extLst>
          </p:cNvPr>
          <p:cNvSpPr txBox="1"/>
          <p:nvPr/>
        </p:nvSpPr>
        <p:spPr>
          <a:xfrm>
            <a:off x="1087394" y="1768720"/>
            <a:ext cx="1028082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>
                <a:solidFill>
                  <a:srgbClr val="0A97D9"/>
                </a:solidFill>
              </a:rPr>
              <a:t>De teek</a:t>
            </a:r>
          </a:p>
          <a:p>
            <a:endParaRPr lang="nl-NL" sz="2800" dirty="0">
              <a:solidFill>
                <a:srgbClr val="5CB6E5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rgbClr val="5CB6E5"/>
                </a:solidFill>
              </a:rPr>
              <a:t>Géén insect, maar spinachtige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rgbClr val="5CB6E5"/>
                </a:solidFill>
              </a:rPr>
              <a:t>Meest voorkomend in Nederland: de </a:t>
            </a:r>
            <a:r>
              <a:rPr lang="nl-NL" sz="2400" b="1" dirty="0">
                <a:solidFill>
                  <a:srgbClr val="5CB6E5"/>
                </a:solidFill>
              </a:rPr>
              <a:t>schapenteek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rgbClr val="5CB6E5"/>
                </a:solidFill>
              </a:rPr>
              <a:t>Kennen 4 levensfasen: ei         larve          nimf          volwassen teek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rgbClr val="5CB6E5"/>
                </a:solidFill>
              </a:rPr>
              <a:t>Kan alleen groeien (naar een volgende levensfase) door bloed te drinken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rgbClr val="5CB6E5"/>
                </a:solidFill>
              </a:rPr>
              <a:t>Houdt niet van droogte en zon: verblijft het liefst op de grond in de schaduw op vochtige plekjes</a:t>
            </a:r>
            <a:endParaRPr lang="nl-NL" sz="2000" dirty="0">
              <a:solidFill>
                <a:srgbClr val="5CB6E5"/>
              </a:solidFill>
            </a:endParaRPr>
          </a:p>
        </p:txBody>
      </p:sp>
      <p:cxnSp>
        <p:nvCxnSpPr>
          <p:cNvPr id="8" name="Rechte verbindingslijn met pijl 7">
            <a:extLst>
              <a:ext uri="{FF2B5EF4-FFF2-40B4-BE49-F238E27FC236}">
                <a16:creationId xmlns:a16="http://schemas.microsoft.com/office/drawing/2014/main" id="{0FE774AE-2B4C-3C1C-33D5-BD87413F7683}"/>
              </a:ext>
            </a:extLst>
          </p:cNvPr>
          <p:cNvCxnSpPr/>
          <p:nvPr/>
        </p:nvCxnSpPr>
        <p:spPr>
          <a:xfrm>
            <a:off x="4831491" y="3830595"/>
            <a:ext cx="38305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met pijl 8">
            <a:extLst>
              <a:ext uri="{FF2B5EF4-FFF2-40B4-BE49-F238E27FC236}">
                <a16:creationId xmlns:a16="http://schemas.microsoft.com/office/drawing/2014/main" id="{F19896CC-550C-7CC6-EC66-5443E30CE50B}"/>
              </a:ext>
            </a:extLst>
          </p:cNvPr>
          <p:cNvCxnSpPr/>
          <p:nvPr/>
        </p:nvCxnSpPr>
        <p:spPr>
          <a:xfrm>
            <a:off x="6095999" y="3830595"/>
            <a:ext cx="38305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met pijl 9">
            <a:extLst>
              <a:ext uri="{FF2B5EF4-FFF2-40B4-BE49-F238E27FC236}">
                <a16:creationId xmlns:a16="http://schemas.microsoft.com/office/drawing/2014/main" id="{6270514A-052F-6C78-5D16-DA9EFCD008D3}"/>
              </a:ext>
            </a:extLst>
          </p:cNvPr>
          <p:cNvCxnSpPr/>
          <p:nvPr/>
        </p:nvCxnSpPr>
        <p:spPr>
          <a:xfrm>
            <a:off x="7331675" y="3830595"/>
            <a:ext cx="38305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Afbeelding 11" descr="Afbeelding met geleedpotige, ongewerveld&#10;&#10;Automatisch gegenereerde beschrijving">
            <a:extLst>
              <a:ext uri="{FF2B5EF4-FFF2-40B4-BE49-F238E27FC236}">
                <a16:creationId xmlns:a16="http://schemas.microsoft.com/office/drawing/2014/main" id="{63D4D395-0202-2FC4-23E6-24AC5AFDF1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21806" y="1943272"/>
            <a:ext cx="2082800" cy="158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947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63</Words>
  <Application>Microsoft Macintosh PowerPoint</Application>
  <PresentationFormat>Breedbeeld</PresentationFormat>
  <Paragraphs>9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Office-thema 2013 - 2022</vt:lpstr>
      <vt:lpstr>Pas op voor de teek!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Naam presentatie</dc:title>
  <dc:creator>Bea Werner</dc:creator>
  <cp:lastModifiedBy>Bea Werner</cp:lastModifiedBy>
  <cp:revision>4</cp:revision>
  <dcterms:created xsi:type="dcterms:W3CDTF">2022-12-27T14:26:10Z</dcterms:created>
  <dcterms:modified xsi:type="dcterms:W3CDTF">2023-01-09T18:27:36Z</dcterms:modified>
</cp:coreProperties>
</file>