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059"/>
    <a:srgbClr val="9EB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>
      <p:cViewPr varScale="1">
        <p:scale>
          <a:sx n="98" d="100"/>
          <a:sy n="98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B22E-F3D8-F64D-ADDB-639C272B37E2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90E1B-6F48-994D-A5D1-DF870EA72D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90E1B-6F48-994D-A5D1-DF870EA72D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73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293A2-A428-37F2-A753-445D3D0D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1AA456-1A00-2495-255F-31A0E7BB5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4F7696-779B-FC3C-FC4F-CD866ED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4AC441-10AE-BB09-17AA-4B70299E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13A20-ECC8-F552-12EA-2D95225E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6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85BA2-5321-8C61-253D-FD2DC655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D41DFA-8F6A-A94F-A636-FE399E1E0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F26F0F-FE51-029D-BB36-9CC7DEC0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85FE48-2193-F6AE-EA2B-86FDD61E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878596-463B-E0A4-E4FD-9713074E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3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5AD56BE-AA79-CE88-B4AA-3440BC587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121406-95C0-2A37-1C9B-68EF04F39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41CDAF-43C5-7078-E53F-881D130D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79AB76-5F26-C1CE-9820-CDBD9B47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C21EEB-F134-3B91-7444-DDF68FFF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51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D917A-DF75-6FD7-A083-6E4D29BC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05A5C-948E-2E20-9D09-7D2F26F94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1486E0-043D-6F46-9193-B0C1637E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9B2F-8166-23AA-B78B-36961640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94A577-EE41-45F0-276E-5D6AB78F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3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AF505-2C5A-A9DF-8FC7-B631468F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D3C29F-3155-D168-2AAD-48D52CB9D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8EEFD7-5BF7-73D6-76C8-7C38AC0C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93A487-865B-E8CB-95CC-7EB95B60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507C13-743D-14C2-4948-7FDAC88C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1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2F523-B716-DCF2-D3EC-2959E438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E1728-C7EC-8AD0-EA09-7DD370831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E8CC51-7607-3810-BAF9-464C9BBF2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F48AE7-16DC-0B6A-FC05-11CA04D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0ED29B-EDB4-A02E-A106-FBBC9373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808007-6203-BD34-3345-A391DB6E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3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1A7E3-FA3E-03BD-83E7-3EF52E0C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EF200F-1AE3-0CA8-443F-63106A0C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377417-4657-31C7-4517-3689D1D46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D9CC47-EC30-270D-2C07-429EB3989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69ECB0-3AC0-890B-FB2B-516FD4264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E156F9-118A-8D52-6717-B7061DCA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F4A4F55-2CAB-FDD0-737E-D59BEE30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E7E7CC-3FC6-B0CA-1EE7-8D6A6FBE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69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A294E-1BB9-D9D5-0FA5-1C405205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CCDA35-3D1D-49D8-E030-963EBA1E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CC572F-009E-7A20-34C4-1B7C0D96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841A80-55D4-DC3C-0297-329B605C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80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153E04-416B-7C99-8A19-1C58BBF8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F645FC-34FF-5624-AA6D-9164DA60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567A63-34C0-A8A5-349B-947CC858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5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7BE1B-D7A6-45C6-CD71-6942D1C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2BB477-BF6A-33D6-5D5D-2A911CF7E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D0AB1E-9F49-CC7F-355C-923520FFE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9DAB49-0534-CADA-61E9-EB8C2543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5677D7-4DCE-EABE-0E34-814AEBE9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AB1705-0C77-4060-BB27-04E9B10A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57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DE747-E77E-B7B1-BD82-36074A64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FDADEC-1ABD-DFD8-093E-1DB53E296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BF2198-1227-6AF3-B096-DB30C5672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633517-8976-A702-60F8-6F72984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55A86E-0295-7F2E-83BC-C165D4B1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031C4F-D368-1078-EBA3-B4B9F3A6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12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D24FC0-646D-E942-1ACA-4FADD310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46596A-5794-FBAF-BE73-8807D98B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3CC8A5-B0F1-6F45-8B9B-EA5947C0C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6009-7746-1449-8407-1A4E6FB2E605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1D2C84-2C7C-7726-9AE6-096E5918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F05C9E-601F-D249-3012-925442FCD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27F2-4245-0F40-BA78-5D789B1EB0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6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lant, agave&#10;&#10;Automatisch gegenereerde beschrijving">
            <a:extLst>
              <a:ext uri="{FF2B5EF4-FFF2-40B4-BE49-F238E27FC236}">
                <a16:creationId xmlns:a16="http://schemas.microsoft.com/office/drawing/2014/main" id="{925D86E9-26A5-B978-9B52-34EAB50A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350"/>
            <a:ext cx="12191999" cy="4293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2EE933-9CD3-AAED-9B0C-4D576342D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3F50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Steeds meer teken in Nederland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BCBC7E-A824-3495-4B37-1B6E327B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9EB0B1"/>
                </a:solidFill>
              </a:rPr>
              <a:t>Jouw naam</a:t>
            </a:r>
          </a:p>
        </p:txBody>
      </p:sp>
    </p:spTree>
    <p:extLst>
      <p:ext uri="{BB962C8B-B14F-4D97-AF65-F5344CB8AC3E}">
        <p14:creationId xmlns:p14="http://schemas.microsoft.com/office/powerpoint/2010/main" val="186143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Afbeelding 68">
            <a:extLst>
              <a:ext uri="{FF2B5EF4-FFF2-40B4-BE49-F238E27FC236}">
                <a16:creationId xmlns:a16="http://schemas.microsoft.com/office/drawing/2014/main" id="{DFA22F5C-0C36-853A-DBE6-8A3F733B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36757"/>
            <a:ext cx="12265691" cy="21212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226FFF-7174-048A-5999-FC6CB488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3F5059"/>
                </a:solidFill>
              </a:rPr>
              <a:t>Teek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0C8D5A-C0E3-2107-2F31-56CEAE795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F5059"/>
                </a:solidFill>
              </a:rPr>
              <a:t>Spinachtige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F5059"/>
                </a:solidFill>
              </a:rPr>
              <a:t>Piepklein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F5059"/>
                </a:solidFill>
              </a:rPr>
              <a:t>Groeit door drinken van bloed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F5059"/>
                </a:solidFill>
              </a:rPr>
              <a:t>Elk bloed is goed: van vogels tot muizen en van herten tot mensen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F5059"/>
                </a:solidFill>
              </a:rPr>
              <a:t>Meest voorkomende in Nederland: schapenteek (</a:t>
            </a:r>
            <a:r>
              <a:rPr lang="nl-NL" i="1" dirty="0" err="1">
                <a:solidFill>
                  <a:srgbClr val="3F5059"/>
                </a:solidFill>
              </a:rPr>
              <a:t>Ixodus</a:t>
            </a:r>
            <a:r>
              <a:rPr lang="nl-NL" i="1" dirty="0">
                <a:solidFill>
                  <a:srgbClr val="3F5059"/>
                </a:solidFill>
              </a:rPr>
              <a:t> </a:t>
            </a:r>
            <a:r>
              <a:rPr lang="nl-NL" i="1" dirty="0" err="1">
                <a:solidFill>
                  <a:srgbClr val="3F5059"/>
                </a:solidFill>
              </a:rPr>
              <a:t>rinicus</a:t>
            </a:r>
            <a:r>
              <a:rPr lang="nl-NL" dirty="0">
                <a:solidFill>
                  <a:srgbClr val="3F5059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F5059"/>
                </a:solidFill>
              </a:rPr>
              <a:t>Drie levensfasen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3F5059"/>
              </a:solidFill>
            </a:endParaRPr>
          </a:p>
        </p:txBody>
      </p:sp>
      <p:pic>
        <p:nvPicPr>
          <p:cNvPr id="10" name="Tijdelijke aanduiding voor afbeelding 9" descr="Afbeelding met tekst, geleedpotige, ongewerveld, acarina&#10;&#10;Automatisch gegenereerde beschrijving">
            <a:extLst>
              <a:ext uri="{FF2B5EF4-FFF2-40B4-BE49-F238E27FC236}">
                <a16:creationId xmlns:a16="http://schemas.microsoft.com/office/drawing/2014/main" id="{58B8E6C5-DEDB-344E-690F-C090B78761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6301" r="6301"/>
          <a:stretch>
            <a:fillRect/>
          </a:stretch>
        </p:blipFill>
        <p:spPr/>
      </p:pic>
      <p:grpSp>
        <p:nvGrpSpPr>
          <p:cNvPr id="57" name="Groep 56">
            <a:extLst>
              <a:ext uri="{FF2B5EF4-FFF2-40B4-BE49-F238E27FC236}">
                <a16:creationId xmlns:a16="http://schemas.microsoft.com/office/drawing/2014/main" id="{53BFEA19-B652-B2DC-A8A0-8FCC47C11163}"/>
              </a:ext>
            </a:extLst>
          </p:cNvPr>
          <p:cNvGrpSpPr/>
          <p:nvPr/>
        </p:nvGrpSpPr>
        <p:grpSpPr>
          <a:xfrm>
            <a:off x="7920086" y="152400"/>
            <a:ext cx="1396808" cy="1396808"/>
            <a:chOff x="5472649" y="0"/>
            <a:chExt cx="1396808" cy="1396808"/>
          </a:xfrm>
        </p:grpSpPr>
        <p:pic>
          <p:nvPicPr>
            <p:cNvPr id="54" name="Graphic 53" descr="Chatballon silhouet">
              <a:extLst>
                <a:ext uri="{FF2B5EF4-FFF2-40B4-BE49-F238E27FC236}">
                  <a16:creationId xmlns:a16="http://schemas.microsoft.com/office/drawing/2014/main" id="{10C5F886-8364-BA75-2F78-782ACE374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72649" y="0"/>
              <a:ext cx="1396808" cy="1396808"/>
            </a:xfrm>
            <a:prstGeom prst="rect">
              <a:avLst/>
            </a:prstGeom>
          </p:spPr>
        </p:pic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4FAA11CA-B8F5-2A2C-0D71-6D67C847EDC1}"/>
                </a:ext>
              </a:extLst>
            </p:cNvPr>
            <p:cNvSpPr txBox="1"/>
            <p:nvPr/>
          </p:nvSpPr>
          <p:spPr>
            <a:xfrm>
              <a:off x="5754531" y="385011"/>
              <a:ext cx="8525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rgbClr val="3F5059"/>
                  </a:solidFill>
                </a:rPr>
                <a:t>Nimf</a:t>
              </a:r>
            </a:p>
          </p:txBody>
        </p:sp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1C4DF383-BB61-9742-F200-16107DCC827D}"/>
              </a:ext>
            </a:extLst>
          </p:cNvPr>
          <p:cNvGrpSpPr/>
          <p:nvPr/>
        </p:nvGrpSpPr>
        <p:grpSpPr>
          <a:xfrm>
            <a:off x="6765314" y="152400"/>
            <a:ext cx="1396808" cy="1396808"/>
            <a:chOff x="5472649" y="0"/>
            <a:chExt cx="1396808" cy="1396808"/>
          </a:xfrm>
        </p:grpSpPr>
        <p:pic>
          <p:nvPicPr>
            <p:cNvPr id="59" name="Graphic 58" descr="Chatballon silhouet">
              <a:extLst>
                <a:ext uri="{FF2B5EF4-FFF2-40B4-BE49-F238E27FC236}">
                  <a16:creationId xmlns:a16="http://schemas.microsoft.com/office/drawing/2014/main" id="{45A97B9C-F3CD-3509-50B0-6AA809190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72649" y="0"/>
              <a:ext cx="1396808" cy="1396808"/>
            </a:xfrm>
            <a:prstGeom prst="rect">
              <a:avLst/>
            </a:prstGeom>
          </p:spPr>
        </p:pic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8E3AE477-ED47-F4D1-B56C-4A1892B00409}"/>
                </a:ext>
              </a:extLst>
            </p:cNvPr>
            <p:cNvSpPr txBox="1"/>
            <p:nvPr/>
          </p:nvSpPr>
          <p:spPr>
            <a:xfrm>
              <a:off x="5754531" y="385011"/>
              <a:ext cx="8525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rgbClr val="3F5059"/>
                  </a:solidFill>
                </a:rPr>
                <a:t>Volwassen </a:t>
              </a:r>
            </a:p>
            <a:p>
              <a:pPr algn="ctr"/>
              <a:r>
                <a:rPr lang="nl-NL" sz="1200" dirty="0">
                  <a:solidFill>
                    <a:srgbClr val="3F5059"/>
                  </a:solidFill>
                </a:rPr>
                <a:t>mannetje</a:t>
              </a: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0D78842B-B5D2-F819-CB17-C1C60CE0B111}"/>
              </a:ext>
            </a:extLst>
          </p:cNvPr>
          <p:cNvGrpSpPr/>
          <p:nvPr/>
        </p:nvGrpSpPr>
        <p:grpSpPr>
          <a:xfrm>
            <a:off x="5625049" y="152400"/>
            <a:ext cx="1396808" cy="1396808"/>
            <a:chOff x="5472649" y="0"/>
            <a:chExt cx="1396808" cy="1396808"/>
          </a:xfrm>
        </p:grpSpPr>
        <p:pic>
          <p:nvPicPr>
            <p:cNvPr id="62" name="Graphic 61" descr="Chatballon silhouet">
              <a:extLst>
                <a:ext uri="{FF2B5EF4-FFF2-40B4-BE49-F238E27FC236}">
                  <a16:creationId xmlns:a16="http://schemas.microsoft.com/office/drawing/2014/main" id="{96B8EA25-D32F-61DA-5B91-7AEF264AB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72649" y="0"/>
              <a:ext cx="1396808" cy="1396808"/>
            </a:xfrm>
            <a:prstGeom prst="rect">
              <a:avLst/>
            </a:prstGeom>
          </p:spPr>
        </p:pic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7DFB4CC6-3F67-074B-1179-C64E1597448C}"/>
                </a:ext>
              </a:extLst>
            </p:cNvPr>
            <p:cNvSpPr txBox="1"/>
            <p:nvPr/>
          </p:nvSpPr>
          <p:spPr>
            <a:xfrm>
              <a:off x="5754531" y="385011"/>
              <a:ext cx="8525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rgbClr val="3F5059"/>
                  </a:solidFill>
                </a:rPr>
                <a:t>Volwassen </a:t>
              </a:r>
            </a:p>
            <a:p>
              <a:pPr algn="ctr"/>
              <a:r>
                <a:rPr lang="nl-NL" sz="1200" dirty="0">
                  <a:solidFill>
                    <a:srgbClr val="3F5059"/>
                  </a:solidFill>
                </a:rPr>
                <a:t>vrouwtje</a:t>
              </a:r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5FAC2415-E755-EEC1-81C2-F07E78E282C0}"/>
              </a:ext>
            </a:extLst>
          </p:cNvPr>
          <p:cNvGrpSpPr/>
          <p:nvPr/>
        </p:nvGrpSpPr>
        <p:grpSpPr>
          <a:xfrm>
            <a:off x="9465656" y="152400"/>
            <a:ext cx="1396808" cy="1396808"/>
            <a:chOff x="9054493" y="152400"/>
            <a:chExt cx="1396808" cy="1396808"/>
          </a:xfrm>
        </p:grpSpPr>
        <p:pic>
          <p:nvPicPr>
            <p:cNvPr id="65" name="Graphic 64" descr="Chatballon silhouet">
              <a:extLst>
                <a:ext uri="{FF2B5EF4-FFF2-40B4-BE49-F238E27FC236}">
                  <a16:creationId xmlns:a16="http://schemas.microsoft.com/office/drawing/2014/main" id="{69B7B573-4E28-E26B-9D9F-782C2D70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054493" y="152400"/>
              <a:ext cx="1396808" cy="1396808"/>
            </a:xfrm>
            <a:prstGeom prst="rect">
              <a:avLst/>
            </a:prstGeom>
          </p:spPr>
        </p:pic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2ED2A4D0-215A-6172-23D4-5064E114F2E5}"/>
                </a:ext>
              </a:extLst>
            </p:cNvPr>
            <p:cNvSpPr txBox="1"/>
            <p:nvPr/>
          </p:nvSpPr>
          <p:spPr>
            <a:xfrm>
              <a:off x="9336375" y="537411"/>
              <a:ext cx="8525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rgbClr val="3F5059"/>
                  </a:solidFill>
                </a:rPr>
                <a:t>Larve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0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A.potx" id="{D44BD3C2-F6BD-7643-BFD3-A0AE0871E2D8}" vid="{6C508CAB-2C0F-5845-848B-608E1D58EA41}"/>
    </a:ext>
  </a:extLst>
</a:theme>
</file>

<file path=ppt/theme/theme2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48</Words>
  <Application>Microsoft Macintosh PowerPoint</Application>
  <PresentationFormat>Breedbeeld</PresentationFormat>
  <Paragraphs>16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Office-thema 2013 - 2022</vt:lpstr>
      <vt:lpstr>Steeds meer teken in Nederland</vt:lpstr>
      <vt:lpstr>Teek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Naam presentatie</dc:title>
  <dc:creator>Bea Werner</dc:creator>
  <cp:lastModifiedBy>Bea Werner</cp:lastModifiedBy>
  <cp:revision>6</cp:revision>
  <dcterms:created xsi:type="dcterms:W3CDTF">2022-12-27T12:13:19Z</dcterms:created>
  <dcterms:modified xsi:type="dcterms:W3CDTF">2023-01-09T18:24:41Z</dcterms:modified>
</cp:coreProperties>
</file>